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C526-3CC0-4C3F-AF9C-667D8BCCD167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60C34-79FD-412F-91E7-7C6543DD7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 of State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and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Bird, Flower, and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Motto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smtClean="0"/>
              <a:t>Products/Natural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Person(s)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Name of State</vt:lpstr>
      <vt:lpstr>Capital</vt:lpstr>
      <vt:lpstr>Area and Population</vt:lpstr>
      <vt:lpstr>State Bird, Flower, and Tree</vt:lpstr>
      <vt:lpstr>State Motto</vt:lpstr>
      <vt:lpstr>State Products/Natural Resources</vt:lpstr>
      <vt:lpstr>Tourist Attractions</vt:lpstr>
      <vt:lpstr>Famous Person(s)</vt:lpstr>
      <vt:lpstr>Fun Facts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state</dc:title>
  <dc:creator>Greg Fulkerson</dc:creator>
  <cp:lastModifiedBy>Greg Fulkerson</cp:lastModifiedBy>
  <cp:revision>3</cp:revision>
  <dcterms:created xsi:type="dcterms:W3CDTF">2008-04-28T15:54:47Z</dcterms:created>
  <dcterms:modified xsi:type="dcterms:W3CDTF">2008-04-28T16:39:28Z</dcterms:modified>
</cp:coreProperties>
</file>